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72" r:id="rId5"/>
    <p:sldId id="277" r:id="rId6"/>
    <p:sldId id="273" r:id="rId7"/>
    <p:sldId id="278" r:id="rId8"/>
    <p:sldId id="267" r:id="rId9"/>
    <p:sldId id="274" r:id="rId10"/>
    <p:sldId id="269" r:id="rId11"/>
    <p:sldId id="275" r:id="rId12"/>
    <p:sldId id="268" r:id="rId13"/>
    <p:sldId id="276" r:id="rId14"/>
    <p:sldId id="270" r:id="rId15"/>
    <p:sldId id="259" r:id="rId16"/>
    <p:sldId id="27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FFFFFF"/>
    <a:srgbClr val="DDD9C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819400" y="1828800"/>
            <a:ext cx="10668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874" y="663714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Jonah (Nineveh) 825 BC *</a:t>
            </a: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rot="5400000">
            <a:off x="1300847" y="1479375"/>
            <a:ext cx="381002" cy="16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4975" y="3926775"/>
            <a:ext cx="207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Micah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737-690 BC *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905000" y="2514600"/>
            <a:ext cx="1447800" cy="1295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34" grpId="0"/>
      <p:bldP spid="34" grpId="1"/>
      <p:bldP spid="38" grpId="0"/>
      <p:bldP spid="38" grpId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Nahum </a:t>
            </a:r>
            <a:r>
              <a:rPr lang="en-US" sz="3200" dirty="0" smtClean="0"/>
              <a:t>~ </a:t>
            </a:r>
            <a:r>
              <a:rPr lang="en-US" sz="3200" i="1" dirty="0" smtClean="0"/>
              <a:t>“Comfort"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57673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Capernaum</a:t>
            </a: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k’far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na’um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(“village of Nahum”)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819400" y="1828800"/>
            <a:ext cx="10668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874" y="663714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Jonah (Nineveh) 825 BC *</a:t>
            </a: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rot="5400000">
            <a:off x="1300847" y="1479375"/>
            <a:ext cx="381002" cy="16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4975" y="3926775"/>
            <a:ext cx="207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Micah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737-690 BC *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905000" y="2514600"/>
            <a:ext cx="1447800" cy="1295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71800" y="685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Nahum (Nineveh) 615 BC *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16200000" flipH="1">
            <a:off x="4544944" y="1115942"/>
            <a:ext cx="358913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34" grpId="0"/>
      <p:bldP spid="34" grpId="1"/>
      <p:bldP spid="38" grpId="0"/>
      <p:bldP spid="38" grpId="1"/>
      <p:bldP spid="45" grpId="0"/>
      <p:bldP spid="45" grpId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Habakkuk</a:t>
            </a:r>
            <a:r>
              <a:rPr lang="en-US" sz="3200" i="1" dirty="0" smtClean="0"/>
              <a:t> </a:t>
            </a:r>
            <a:r>
              <a:rPr lang="en-US" sz="3200" dirty="0" smtClean="0"/>
              <a:t> ~ </a:t>
            </a:r>
            <a:r>
              <a:rPr lang="en-US" sz="3200" i="1" dirty="0" smtClean="0"/>
              <a:t>"Embrace"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819400" y="1828800"/>
            <a:ext cx="10668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874" y="663714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Jonah (Nineveh) 825 BC *</a:t>
            </a: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rot="5400000">
            <a:off x="1300847" y="1479375"/>
            <a:ext cx="381002" cy="16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4975" y="3926775"/>
            <a:ext cx="207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Micah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737-690 BC *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905000" y="2514600"/>
            <a:ext cx="1447800" cy="1295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71800" y="685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Nahum (Nineveh) 615 BC *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16200000" flipH="1">
            <a:off x="4544944" y="1115942"/>
            <a:ext cx="358913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26726" y="2948248"/>
            <a:ext cx="161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Habakkuk609 BC *</a:t>
            </a: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rot="16200000" flipV="1">
            <a:off x="5230044" y="2544934"/>
            <a:ext cx="507272" cy="2993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34" grpId="0"/>
      <p:bldP spid="34" grpId="1"/>
      <p:bldP spid="38" grpId="0"/>
      <p:bldP spid="38" grpId="1"/>
      <p:bldP spid="45" grpId="0"/>
      <p:bldP spid="45" grpId="1"/>
      <p:bldP spid="50" grpId="0"/>
      <p:bldP spid="50" grpId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Magneto" pitchFamily="82" charset="0"/>
              </a:rPr>
              <a:t>Zephaniah</a:t>
            </a:r>
            <a:r>
              <a:rPr lang="en-US" sz="3200" dirty="0" smtClean="0">
                <a:latin typeface="Magneto" pitchFamily="82" charset="0"/>
              </a:rPr>
              <a:t>= “Jehovah Remembers”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819400" y="1828800"/>
            <a:ext cx="1066800" cy="533400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874" y="663714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Jonah (Nineveh) 825 BC *</a:t>
            </a: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rot="5400000">
            <a:off x="1300847" y="1479375"/>
            <a:ext cx="381002" cy="16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4975" y="3926775"/>
            <a:ext cx="207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Micah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737-690 BC *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905000" y="2514600"/>
            <a:ext cx="1447800" cy="1295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71800" y="685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Nahum (Nineveh) 615 BC *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16200000" flipH="1">
            <a:off x="4544944" y="1115942"/>
            <a:ext cx="358913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26726" y="2948248"/>
            <a:ext cx="161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Habakkuk609 BC *</a:t>
            </a: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rot="16200000" flipV="1">
            <a:off x="5230044" y="2544934"/>
            <a:ext cx="507272" cy="2993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11087" y="3926775"/>
            <a:ext cx="207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Zephaniah</a:t>
            </a:r>
          </a:p>
          <a:p>
            <a:pPr algn="ctr"/>
            <a:r>
              <a:rPr lang="en-US" sz="2000" dirty="0" smtClean="0">
                <a:latin typeface="Magneto" pitchFamily="82" charset="0"/>
              </a:rPr>
              <a:t>642-611 BC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8200" y="1828800"/>
            <a:ext cx="609600" cy="533400"/>
          </a:xfrm>
          <a:prstGeom prst="rect">
            <a:avLst/>
          </a:prstGeom>
          <a:solidFill>
            <a:schemeClr val="accent2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3848101" y="2857504"/>
            <a:ext cx="1447798" cy="6095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34" grpId="0"/>
      <p:bldP spid="34" grpId="1"/>
      <p:bldP spid="38" grpId="0"/>
      <p:bldP spid="38" grpId="1"/>
      <p:bldP spid="45" grpId="0"/>
      <p:bldP spid="45" grpId="1"/>
      <p:bldP spid="50" grpId="0"/>
      <p:bldP spid="50" grpId="1"/>
      <p:bldP spid="65" grpId="0"/>
      <p:bldP spid="65" grpId="1"/>
      <p:bldP spid="69" grpId="0" animBg="1"/>
      <p:bldP spid="69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1357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 of the mine and the darkness,</a:t>
            </a:r>
          </a:p>
          <a:p>
            <a:r>
              <a:rPr lang="en-US" sz="2800" dirty="0" smtClean="0"/>
              <a:t>Out of the damp and the mold,</a:t>
            </a:r>
          </a:p>
          <a:p>
            <a:r>
              <a:rPr lang="en-US" sz="2800" dirty="0" smtClean="0"/>
              <a:t>Out from the fiery furnace,</a:t>
            </a:r>
          </a:p>
          <a:p>
            <a:r>
              <a:rPr lang="en-US" sz="2800" dirty="0" smtClean="0"/>
              <a:t>Cometh each grain of gold.</a:t>
            </a:r>
          </a:p>
          <a:p>
            <a:r>
              <a:rPr lang="en-US" sz="2800" dirty="0" smtClean="0"/>
              <a:t>Crushed into atoms and leveled</a:t>
            </a:r>
          </a:p>
          <a:p>
            <a:r>
              <a:rPr lang="en-US" sz="2800" dirty="0" smtClean="0"/>
              <a:t>Down to the humblest dust</a:t>
            </a:r>
          </a:p>
          <a:p>
            <a:r>
              <a:rPr lang="en-US" sz="2800" dirty="0" smtClean="0"/>
              <a:t>With never a heart to pity,</a:t>
            </a:r>
          </a:p>
          <a:p>
            <a:r>
              <a:rPr lang="en-US" sz="2800" dirty="0" smtClean="0"/>
              <a:t>With never a hand to trust.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The Crucible – Anonymous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417291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Molten and hammered and beaten,</a:t>
            </a:r>
          </a:p>
          <a:p>
            <a:r>
              <a:rPr lang="en-US" sz="2800" dirty="0" err="1" smtClean="0"/>
              <a:t>Seemeth</a:t>
            </a:r>
            <a:r>
              <a:rPr lang="en-US" sz="2800" dirty="0" smtClean="0"/>
              <a:t> it ne'er to be done.</a:t>
            </a:r>
          </a:p>
          <a:p>
            <a:r>
              <a:rPr lang="en-US" sz="2800" dirty="0" smtClean="0"/>
              <a:t>Oh!  for such fiery trial,</a:t>
            </a:r>
          </a:p>
          <a:p>
            <a:r>
              <a:rPr lang="en-US" sz="2800" dirty="0" smtClean="0"/>
              <a:t>What hath the poor gold done?</a:t>
            </a:r>
          </a:p>
          <a:p>
            <a:r>
              <a:rPr lang="en-US" sz="2800" dirty="0" smtClean="0"/>
              <a:t>Oh! '</a:t>
            </a:r>
            <a:r>
              <a:rPr lang="en-US" sz="2800" dirty="0" err="1" smtClean="0"/>
              <a:t>twere</a:t>
            </a:r>
            <a:r>
              <a:rPr lang="en-US" sz="2800" dirty="0" smtClean="0"/>
              <a:t> a mercy to leave it</a:t>
            </a:r>
          </a:p>
          <a:p>
            <a:r>
              <a:rPr lang="en-US" sz="2800" dirty="0" smtClean="0"/>
              <a:t>Down in the damp and the mold.</a:t>
            </a:r>
          </a:p>
          <a:p>
            <a:r>
              <a:rPr lang="en-US" sz="2800" dirty="0" smtClean="0"/>
              <a:t>If this is the glory of living,</a:t>
            </a:r>
          </a:p>
          <a:p>
            <a:r>
              <a:rPr lang="en-US" sz="2800" dirty="0" smtClean="0"/>
              <a:t>Then better to be dross than</a:t>
            </a:r>
          </a:p>
          <a:p>
            <a:r>
              <a:rPr lang="en-US" sz="2800" dirty="0" smtClean="0"/>
              <a:t>gold.</a:t>
            </a:r>
            <a:endParaRPr lang="en-US" sz="2800" dirty="0" smtClean="0"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85248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 the press and the roller,</a:t>
            </a:r>
          </a:p>
          <a:p>
            <a:r>
              <a:rPr lang="en-US" sz="2800" dirty="0" smtClean="0"/>
              <a:t>Into the jaws of the mint,</a:t>
            </a:r>
          </a:p>
          <a:p>
            <a:r>
              <a:rPr lang="en-US" sz="2800" dirty="0" smtClean="0"/>
              <a:t>Stamped with the emblem of </a:t>
            </a:r>
          </a:p>
          <a:p>
            <a:r>
              <a:rPr lang="en-US" sz="2800" dirty="0" smtClean="0"/>
              <a:t>freedom</a:t>
            </a:r>
          </a:p>
          <a:p>
            <a:r>
              <a:rPr lang="en-US" sz="2800" dirty="0" smtClean="0"/>
              <a:t>With never a flaw or a dent.</a:t>
            </a:r>
          </a:p>
          <a:p>
            <a:r>
              <a:rPr lang="en-US" sz="2800" dirty="0" smtClean="0"/>
              <a:t>Oh!  what a joy the refining</a:t>
            </a:r>
          </a:p>
          <a:p>
            <a:r>
              <a:rPr lang="en-US" sz="2800" dirty="0" smtClean="0"/>
              <a:t>Out of the damp and the mold!</a:t>
            </a:r>
          </a:p>
          <a:p>
            <a:r>
              <a:rPr lang="en-US" sz="2800" dirty="0" smtClean="0"/>
              <a:t>And stamped with the</a:t>
            </a:r>
          </a:p>
          <a:p>
            <a:r>
              <a:rPr lang="en-US" sz="2800" dirty="0" smtClean="0"/>
              <a:t>glorious image,</a:t>
            </a:r>
          </a:p>
          <a:p>
            <a:r>
              <a:rPr lang="en-US" sz="2800" dirty="0" smtClean="0"/>
              <a:t>Oh, beautiful coin of gold!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Obadiah</a:t>
            </a:r>
            <a:r>
              <a:rPr lang="en-US" sz="2800" dirty="0" smtClean="0"/>
              <a:t> ~ </a:t>
            </a:r>
            <a:r>
              <a:rPr lang="en-US" sz="2800" i="1" dirty="0" smtClean="0"/>
              <a:t>"Servant of Jehovah"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Galatians 5.17 ~ </a:t>
            </a:r>
            <a:r>
              <a:rPr lang="en-US" sz="3200" i="1" dirty="0" smtClean="0">
                <a:solidFill>
                  <a:schemeClr val="bg1"/>
                </a:solidFill>
              </a:rPr>
              <a:t>For the flesh lusts against the Spirit, and the Spirit against the flesh; and these are contrary to one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Another, so that you do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not do the things that you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wish.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pic>
        <p:nvPicPr>
          <p:cNvPr id="5" name="Picture 4" descr="PICT0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4024">
            <a:off x="383872" y="1203760"/>
            <a:ext cx="2699666" cy="35995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PICT0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7581">
            <a:off x="2213341" y="2111974"/>
            <a:ext cx="2527321" cy="33697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PICT0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6972">
            <a:off x="2752920" y="1185295"/>
            <a:ext cx="3759200" cy="2819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Eph 6:12 ~ </a:t>
            </a:r>
            <a:r>
              <a:rPr lang="en-US" sz="3200" i="1" dirty="0" smtClean="0">
                <a:solidFill>
                  <a:schemeClr val="bg1"/>
                </a:solidFill>
              </a:rPr>
              <a:t>For we do not wrestle against flesh and blood, but against principalities, against powers, against the rulers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of the darkness of this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age, against spiritual hosts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of wickedness in the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heavenly places.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Jonah</a:t>
            </a:r>
            <a:r>
              <a:rPr lang="en-US" sz="3200" dirty="0" smtClean="0"/>
              <a:t> ~ </a:t>
            </a:r>
            <a:r>
              <a:rPr lang="en-US" sz="3200" i="1" dirty="0" smtClean="0"/>
              <a:t>"Dove"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57200" y="1828800"/>
            <a:ext cx="7315200" cy="533400"/>
            <a:chOff x="457200" y="1828800"/>
            <a:chExt cx="7315200" cy="533400"/>
          </a:xfrm>
        </p:grpSpPr>
        <p:sp>
          <p:nvSpPr>
            <p:cNvPr id="14" name="Rectangle 13"/>
            <p:cNvSpPr/>
            <p:nvPr/>
          </p:nvSpPr>
          <p:spPr>
            <a:xfrm>
              <a:off x="457200" y="1828800"/>
              <a:ext cx="73152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019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04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25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8481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9337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6769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591300" y="20955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525 BC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139889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North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3865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agneto" pitchFamily="82" charset="0"/>
              </a:rPr>
              <a:t>South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Obadiah (Edom) 586 BC *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057904" y="1115115"/>
            <a:ext cx="381000" cy="914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46482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* Date approx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88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725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900" y="1893125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825 BC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874" y="663714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agneto" pitchFamily="82" charset="0"/>
              </a:rPr>
              <a:t>Jonah (Nineveh) 825 BC *</a:t>
            </a: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rot="5400000">
            <a:off x="1300847" y="1479375"/>
            <a:ext cx="381002" cy="1654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7675" y="1905000"/>
            <a:ext cx="106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625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42" grpId="0"/>
      <p:bldP spid="42" grpId="1"/>
      <p:bldP spid="28" grpId="0" animBg="1"/>
      <p:bldP spid="28" grpId="1" animBg="1"/>
      <p:bldP spid="27" grpId="0" animBg="1"/>
      <p:bldP spid="27" grpId="1" animBg="1"/>
      <p:bldP spid="34" grpId="0"/>
      <p:bldP spid="34" grpId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MINOR PROPHETS 2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Micah </a:t>
            </a:r>
            <a:r>
              <a:rPr lang="en-US" sz="3200" dirty="0" smtClean="0"/>
              <a:t>~ </a:t>
            </a:r>
            <a:r>
              <a:rPr lang="en-US" sz="3200" i="1" dirty="0" smtClean="0"/>
              <a:t>“Who is like Jehovah?"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8276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Obadiah, Jonah, Micah, Nahum, Habakkuk, Zephaniah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5945</TotalTime>
  <Words>735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438</cp:revision>
  <dcterms:created xsi:type="dcterms:W3CDTF">2009-10-22T12:02:05Z</dcterms:created>
  <dcterms:modified xsi:type="dcterms:W3CDTF">2009-11-02T22:38:38Z</dcterms:modified>
</cp:coreProperties>
</file>